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1"/>
    <p:restoredTop sz="96654"/>
  </p:normalViewPr>
  <p:slideViewPr>
    <p:cSldViewPr snapToGrid="0">
      <p:cViewPr>
        <p:scale>
          <a:sx n="117" d="100"/>
          <a:sy n="117" d="100"/>
        </p:scale>
        <p:origin x="53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 dirty="0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 dirty="0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</a:t>
            </a:r>
            <a:r>
              <a:rPr lang="he-IL" dirty="0" err="1"/>
              <a:t>מע</a:t>
            </a:r>
            <a:r>
              <a:rPr lang="he-IL" dirty="0"/>
              <a:t>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 err="1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 err="1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Time Difference)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 dirty="0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/>
              <a:t>שנייה:</a:t>
            </a:r>
            <a:endParaRPr lang="en-IL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3313</TotalTime>
  <Words>920</Words>
  <Application>Microsoft Macintosh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.SF NS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Time Difference)</vt:lpstr>
      <vt:lpstr>PowerPoint Presentation</vt:lpstr>
      <vt:lpstr>LSTM (No Time Difference)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19</cp:revision>
  <dcterms:created xsi:type="dcterms:W3CDTF">2023-09-03T13:10:28Z</dcterms:created>
  <dcterms:modified xsi:type="dcterms:W3CDTF">2023-09-14T15:48:49Z</dcterms:modified>
</cp:coreProperties>
</file>